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64" r:id="rId5"/>
    <p:sldId id="265" r:id="rId6"/>
    <p:sldId id="266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7" d="100"/>
          <a:sy n="77" d="100"/>
        </p:scale>
        <p:origin x="91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86995C-2209-72E9-EF45-85C1D36BD2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B8CE68-6F77-05F3-5E90-400FFFEF6E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013EAA-60C4-28C8-40CA-F8E70F6CB7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4B1F3-7BFA-4D62-B88E-C3FF5B71B3B3}" type="datetimeFigureOut">
              <a:rPr lang="en-IN" smtClean="0"/>
              <a:t>15-07-2025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B8F3AC-711C-4201-1F65-07AFD1DF9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27B2F1-B051-98E0-9BE3-0F8F66932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D66BF-2007-4699-B5CE-82364244CCB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98834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7A53D7-94F4-2E6C-1FCD-A8FFE37E66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AA6A16-8B8C-9719-7BDA-DF592AC397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E73B7D-01FC-AC34-D320-5E349802D9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4B1F3-7BFA-4D62-B88E-C3FF5B71B3B3}" type="datetimeFigureOut">
              <a:rPr lang="en-IN" smtClean="0"/>
              <a:t>15-07-2025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D18D8D-2C39-1602-C82A-997767854C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50C87C-AF96-52BB-F386-A8115517E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D66BF-2007-4699-B5CE-82364244CCB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03408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4AFC5D1-963C-E183-058A-4086B41D21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019C071-B9A8-5C47-EB82-D14C24935C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ECF901-C2CC-7717-D05D-4F16D6F0A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4B1F3-7BFA-4D62-B88E-C3FF5B71B3B3}" type="datetimeFigureOut">
              <a:rPr lang="en-IN" smtClean="0"/>
              <a:t>15-07-2025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58AF46-406D-D0D7-7900-78A0E9D21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B731DE-2582-5027-9800-D7F294EDE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D66BF-2007-4699-B5CE-82364244CCB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81772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6587E9-9303-334A-5AAB-DE82F0B87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0D9424-56FA-4D6B-F10C-05F14A3A3A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AFF49B-3130-DD23-D884-BF7C4ECFC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4B1F3-7BFA-4D62-B88E-C3FF5B71B3B3}" type="datetimeFigureOut">
              <a:rPr lang="en-IN" smtClean="0"/>
              <a:t>15-07-2025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D054B0-DACC-3F2D-88DD-3C2260AA6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047F14-7E0B-EC0E-2CE6-16AC39C09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D66BF-2007-4699-B5CE-82364244CCB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02757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E7A2F6-A013-ED58-BEA9-A82CCC8AF5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F92402-5437-60BF-C981-7A48410376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5B3986-7AFA-055E-EE65-572CF40719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4B1F3-7BFA-4D62-B88E-C3FF5B71B3B3}" type="datetimeFigureOut">
              <a:rPr lang="en-IN" smtClean="0"/>
              <a:t>15-07-2025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0EB11A-6BC3-6A25-A23B-E941E5D50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49942E-6CA3-EF17-6AAB-ADA30A93E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D66BF-2007-4699-B5CE-82364244CCB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19285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F712CC-723D-784A-1A57-D0A239FA76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4C6C2F-DD16-457D-593B-7A55BD0B97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405F76-DF41-ABFB-ECDA-035CF6D52E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F8C71E-62A8-B60B-E9E9-80EB40261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4B1F3-7BFA-4D62-B88E-C3FF5B71B3B3}" type="datetimeFigureOut">
              <a:rPr lang="en-IN" smtClean="0"/>
              <a:t>15-07-2025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4AAEEA-DD5F-8F7D-43AD-A7BD9B22A6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67A075-203D-439D-C03C-A447096B0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D66BF-2007-4699-B5CE-82364244CCB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76129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839ACD-52A2-57D3-B758-DCE0D3DADD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22AD47-7F97-F69B-B6C2-EA221925EE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FEBAE9-2D0C-9DBA-AF75-CD6F21CDF1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852E50A-C7A0-C48B-258E-C08732C399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BF006CE-B2B7-6A25-7E3E-D1F732CB3A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C655CF2-0CDC-9241-EA40-1C1EE37D2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4B1F3-7BFA-4D62-B88E-C3FF5B71B3B3}" type="datetimeFigureOut">
              <a:rPr lang="en-IN" smtClean="0"/>
              <a:t>15-07-2025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A297DC6-45AE-1EC1-A625-90EE8B2DC2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350B790-CD3C-0F93-5142-26682A341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D66BF-2007-4699-B5CE-82364244CCB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05423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74279-BA3D-7E04-885F-A5E263EB10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A012874-D701-1C47-24D8-B8AFD4C95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4B1F3-7BFA-4D62-B88E-C3FF5B71B3B3}" type="datetimeFigureOut">
              <a:rPr lang="en-IN" smtClean="0"/>
              <a:t>15-07-2025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99BD49-044B-98FB-54AA-63B6C051D9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036E71-AE41-7D26-BBC2-401DB4EC98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D66BF-2007-4699-B5CE-82364244CCB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30569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FDEF41D-D9AC-3C8D-EEA9-9489307B90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4B1F3-7BFA-4D62-B88E-C3FF5B71B3B3}" type="datetimeFigureOut">
              <a:rPr lang="en-IN" smtClean="0"/>
              <a:t>15-07-2025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860D95E-5084-3D8A-3808-B77A2B224C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80DC19-FE8D-D186-4C83-422A8B436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D66BF-2007-4699-B5CE-82364244CCB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53567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90497D-2736-CF83-4BE4-EDDDE97A4F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730A08-E167-CAB0-853C-22079F8DDF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4F67ED-1261-BB6F-DE56-A55FBF7D62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738A89-394F-D423-CFAC-07DF24B113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4B1F3-7BFA-4D62-B88E-C3FF5B71B3B3}" type="datetimeFigureOut">
              <a:rPr lang="en-IN" smtClean="0"/>
              <a:t>15-07-2025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0043E2-A5F0-D32C-E276-A085D5617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E8AE39-C2A6-60DE-76E3-44100908C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D66BF-2007-4699-B5CE-82364244CCB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68309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6A5F6C-16B3-D629-B71F-C6AECFF024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FBB9461-0EF3-FE95-4D67-B57CFB290E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CFD198-D95E-B590-CFF9-A65C570BDC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9D8347-2C6A-4A83-8296-2782DA18D5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4B1F3-7BFA-4D62-B88E-C3FF5B71B3B3}" type="datetimeFigureOut">
              <a:rPr lang="en-IN" smtClean="0"/>
              <a:t>15-07-2025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17DADF-EBAF-93F0-9C1F-3220F0EBF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1C7F65-024C-F6B4-2CA2-EF306DA30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D66BF-2007-4699-B5CE-82364244CCB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94339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3ACE5B1-A818-A810-F65B-C1DC96A99E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58CA5E-20B1-196D-0A75-4FD295638B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469F6B-FA4C-29B0-5958-1A0EA217A9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A4B1F3-7BFA-4D62-B88E-C3FF5B71B3B3}" type="datetimeFigureOut">
              <a:rPr lang="en-IN" smtClean="0"/>
              <a:t>15-07-2025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DC2A96-E44B-CAED-53B6-C683CD0465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8E8AC7-31A4-E422-8583-9A9D879908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CD66BF-2007-4699-B5CE-82364244CCB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45865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4E4810-3F26-1011-A0A7-6AA63F052EE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/>
              <a:t>Ampere’s Circuital Law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3A7C34-12C9-15FE-D736-5AB80E28A74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36306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Ampere's Circuital Law gives the relationship between the current (i) and the magnetic field (B).</a:t>
            </a:r>
          </a:p>
          <a:p>
            <a:r>
              <a:t>It serves as an alternative to the Biot-Savart's Law.</a:t>
            </a:r>
          </a:p>
          <a:p>
            <a:r>
              <a:rPr lang="en-IN"/>
              <a:t>Applicable for steady current carrying conductors.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Statement of Ampere's Circuital Law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The line integral of the magnetic field (B) along any closed path in air or vacuum is equal to μ₀ times the net current (i) through the area bounded by the curve.</a:t>
            </a:r>
          </a:p>
          <a:p>
            <a:endParaRPr/>
          </a:p>
          <a:p>
            <a:r>
              <a:t>∮ B · dl = μ₀i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Explanation of the Line Integral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Consider a closed plane curve.</a:t>
            </a:r>
          </a:p>
          <a:p>
            <a:r>
              <a:t>dl is a small length element on the curve.</a:t>
            </a:r>
          </a:p>
          <a:p>
            <a:r>
              <a:t>B is the resultant magnetic field at the position of dl.</a:t>
            </a:r>
          </a:p>
          <a:p>
            <a:r>
              <a:t>The scalar product B · dl is integrated over the closed curve.</a:t>
            </a:r>
          </a:p>
          <a:p>
            <a:r>
              <a:t>This is called the line integral of B along the curve.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General Form and Enclosed Currents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For multiple currents crossing the area:</a:t>
            </a:r>
          </a:p>
          <a:p>
            <a:r>
              <a:t>∮ B · dl = μ₀(i₁ - i₂ + i₃ + i₄ - i₆)</a:t>
            </a:r>
          </a:p>
          <a:p>
            <a:endParaRPr/>
          </a:p>
          <a:p>
            <a:r>
              <a:t>Here, currents into the plane are positive, outwards are negative.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Key Points about Ampere's Law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1. The line integral doesn't depend on the shape or position of the path.</a:t>
            </a:r>
          </a:p>
          <a:p>
            <a:r>
              <a:t>2. Currents outside the path don’t contribute to the integral.</a:t>
            </a:r>
          </a:p>
          <a:p>
            <a:r>
              <a:t>3. The law holds for any shape, though hard to apply for complex paths.</a:t>
            </a:r>
          </a:p>
          <a:p>
            <a:r>
              <a:t>4. Applicable for steady currents.</a:t>
            </a:r>
          </a:p>
          <a:p>
            <a:r>
              <a:t>5. Analogous to Gauss’s law.</a:t>
            </a:r>
          </a:p>
          <a:p>
            <a:pPr marL="0" indent="0"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261</Words>
  <Application>Microsoft Office PowerPoint</Application>
  <PresentationFormat>Widescreen</PresentationFormat>
  <Paragraphs>26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Ampere’s Circuital Law</vt:lpstr>
      <vt:lpstr>Introduction</vt:lpstr>
      <vt:lpstr>Statement of Ampere's Circuital Law</vt:lpstr>
      <vt:lpstr>Explanation of the Line Integral</vt:lpstr>
      <vt:lpstr>General Form and Enclosed Currents</vt:lpstr>
      <vt:lpstr>Key Points about Ampere's Law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Arunkumar Ramasamy</dc:creator>
  <cp:lastModifiedBy>Arunkumar Ramasamy</cp:lastModifiedBy>
  <cp:revision>1</cp:revision>
  <dcterms:created xsi:type="dcterms:W3CDTF">2025-07-15T04:57:39Z</dcterms:created>
  <dcterms:modified xsi:type="dcterms:W3CDTF">2025-07-15T04:58:27Z</dcterms:modified>
</cp:coreProperties>
</file>